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306" r:id="rId34"/>
    <p:sldId id="307" r:id="rId35"/>
    <p:sldId id="310" r:id="rId36"/>
    <p:sldId id="313" r:id="rId37"/>
    <p:sldId id="452" r:id="rId38"/>
    <p:sldId id="314" r:id="rId39"/>
    <p:sldId id="325" r:id="rId40"/>
    <p:sldId id="328" r:id="rId41"/>
    <p:sldId id="40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445" r:id="rId69"/>
    <p:sldId id="361" r:id="rId70"/>
    <p:sldId id="364" r:id="rId71"/>
    <p:sldId id="365" r:id="rId72"/>
    <p:sldId id="366" r:id="rId73"/>
    <p:sldId id="367" r:id="rId74"/>
    <p:sldId id="373" r:id="rId75"/>
    <p:sldId id="375" r:id="rId76"/>
    <p:sldId id="376" r:id="rId77"/>
    <p:sldId id="423" r:id="rId78"/>
    <p:sldId id="424" r:id="rId79"/>
    <p:sldId id="377" r:id="rId80"/>
    <p:sldId id="379" r:id="rId81"/>
    <p:sldId id="380" r:id="rId82"/>
    <p:sldId id="387" r:id="rId83"/>
    <p:sldId id="386" r:id="rId84"/>
    <p:sldId id="385" r:id="rId85"/>
    <p:sldId id="384" r:id="rId86"/>
    <p:sldId id="388" r:id="rId87"/>
    <p:sldId id="429" r:id="rId88"/>
    <p:sldId id="389" r:id="rId89"/>
    <p:sldId id="430" r:id="rId90"/>
    <p:sldId id="431" r:id="rId91"/>
    <p:sldId id="432" r:id="rId92"/>
    <p:sldId id="433" r:id="rId93"/>
    <p:sldId id="434" r:id="rId94"/>
    <p:sldId id="435" r:id="rId95"/>
    <p:sldId id="436" r:id="rId96"/>
    <p:sldId id="437" r:id="rId97"/>
    <p:sldId id="438" r:id="rId98"/>
    <p:sldId id="440" r:id="rId99"/>
    <p:sldId id="442" r:id="rId100"/>
    <p:sldId id="443" r:id="rId101"/>
    <p:sldId id="444" r:id="rId102"/>
    <p:sldId id="390" r:id="rId103"/>
    <p:sldId id="39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3D20E-2382-49DE-95FA-50EB5F48E6BC}" v="12" dt="2023-01-05T02:59:04.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570" y="4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A783D20E-2382-49DE-95FA-50EB5F48E6BC}"/>
    <pc:docChg chg="undo redo custSel addSld delSld modSld">
      <pc:chgData name="Seth Petry-Johnson" userId="9311b3db184b81f9" providerId="LiveId" clId="{A783D20E-2382-49DE-95FA-50EB5F48E6BC}" dt="2023-01-05T02:59:26.044" v="2290" actId="14100"/>
      <pc:docMkLst>
        <pc:docMk/>
      </pc:docMkLst>
      <pc:sldChg chg="addSp delSp modSp mod modNotesTx">
        <pc:chgData name="Seth Petry-Johnson" userId="9311b3db184b81f9" providerId="LiveId" clId="{A783D20E-2382-49DE-95FA-50EB5F48E6BC}" dt="2023-01-05T01:56:00.019" v="652" actId="2711"/>
        <pc:sldMkLst>
          <pc:docMk/>
          <pc:sldMk cId="2829971436" sldId="307"/>
        </pc:sldMkLst>
        <pc:spChg chg="mod">
          <ac:chgData name="Seth Petry-Johnson" userId="9311b3db184b81f9" providerId="LiveId" clId="{A783D20E-2382-49DE-95FA-50EB5F48E6BC}" dt="2023-01-05T01:53:31.082" v="575"/>
          <ac:spMkLst>
            <pc:docMk/>
            <pc:sldMk cId="2829971436" sldId="307"/>
            <ac:spMk id="8" creationId="{89C5F0C9-95B8-27DA-CA6B-0CEDD2938FC8}"/>
          </ac:spMkLst>
        </pc:spChg>
        <pc:spChg chg="mod">
          <ac:chgData name="Seth Petry-Johnson" userId="9311b3db184b81f9" providerId="LiveId" clId="{A783D20E-2382-49DE-95FA-50EB5F48E6BC}" dt="2023-01-05T01:56:00.019" v="652" actId="2711"/>
          <ac:spMkLst>
            <pc:docMk/>
            <pc:sldMk cId="2829971436" sldId="307"/>
            <ac:spMk id="11" creationId="{DB0806B1-E012-E609-1FF1-2E2DC61CB40E}"/>
          </ac:spMkLst>
        </pc:spChg>
        <pc:grpChg chg="add mod ord">
          <ac:chgData name="Seth Petry-Johnson" userId="9311b3db184b81f9" providerId="LiveId" clId="{A783D20E-2382-49DE-95FA-50EB5F48E6BC}" dt="2023-01-05T01:53:38.443" v="609" actId="13244"/>
          <ac:grpSpMkLst>
            <pc:docMk/>
            <pc:sldMk cId="2829971436" sldId="307"/>
            <ac:grpSpMk id="7" creationId="{9E00A637-EB3C-5BC7-2DD9-E098A2511FC4}"/>
          </ac:grpSpMkLst>
        </pc:grpChg>
        <pc:grpChg chg="del">
          <ac:chgData name="Seth Petry-Johnson" userId="9311b3db184b81f9" providerId="LiveId" clId="{A783D20E-2382-49DE-95FA-50EB5F48E6BC}" dt="2023-01-05T01:53:28.586" v="573" actId="478"/>
          <ac:grpSpMkLst>
            <pc:docMk/>
            <pc:sldMk cId="2829971436" sldId="307"/>
            <ac:grpSpMk id="14" creationId="{0DBFFC55-85AE-8E68-7A89-A00092734136}"/>
          </ac:grpSpMkLst>
        </pc:grpChg>
        <pc:grpChg chg="del">
          <ac:chgData name="Seth Petry-Johnson" userId="9311b3db184b81f9" providerId="LiveId" clId="{A783D20E-2382-49DE-95FA-50EB5F48E6BC}" dt="2023-01-05T01:53:29.913" v="574" actId="478"/>
          <ac:grpSpMkLst>
            <pc:docMk/>
            <pc:sldMk cId="2829971436" sldId="307"/>
            <ac:grpSpMk id="33" creationId="{2F709C58-5068-867E-019B-6E58DE840F69}"/>
          </ac:grpSpMkLst>
        </pc:grpChg>
      </pc:sldChg>
      <pc:sldChg chg="addSp delSp modSp mod modNotesTx">
        <pc:chgData name="Seth Petry-Johnson" userId="9311b3db184b81f9" providerId="LiveId" clId="{A783D20E-2382-49DE-95FA-50EB5F48E6BC}" dt="2023-01-05T01:57:14.954" v="672" actId="20577"/>
        <pc:sldMkLst>
          <pc:docMk/>
          <pc:sldMk cId="2280226277" sldId="310"/>
        </pc:sldMkLst>
        <pc:spChg chg="mod">
          <ac:chgData name="Seth Petry-Johnson" userId="9311b3db184b81f9" providerId="LiveId" clId="{A783D20E-2382-49DE-95FA-50EB5F48E6BC}" dt="2023-01-05T01:45:55.684" v="79" actId="20577"/>
          <ac:spMkLst>
            <pc:docMk/>
            <pc:sldMk cId="2280226277" sldId="310"/>
            <ac:spMk id="4" creationId="{D9F03FE0-67FD-A671-C09A-C93DA65A427E}"/>
          </ac:spMkLst>
        </pc:spChg>
        <pc:spChg chg="mod">
          <ac:chgData name="Seth Petry-Johnson" userId="9311b3db184b81f9" providerId="LiveId" clId="{A783D20E-2382-49DE-95FA-50EB5F48E6BC}" dt="2023-01-05T01:53:09.561" v="542"/>
          <ac:spMkLst>
            <pc:docMk/>
            <pc:sldMk cId="2280226277" sldId="310"/>
            <ac:spMk id="8" creationId="{BE73EB5D-9907-CDEB-12E4-8A1DAC6D13AA}"/>
          </ac:spMkLst>
        </pc:spChg>
        <pc:spChg chg="mod">
          <ac:chgData name="Seth Petry-Johnson" userId="9311b3db184b81f9" providerId="LiveId" clId="{A783D20E-2382-49DE-95FA-50EB5F48E6BC}" dt="2023-01-05T01:53:09.561" v="542"/>
          <ac:spMkLst>
            <pc:docMk/>
            <pc:sldMk cId="2280226277" sldId="310"/>
            <ac:spMk id="11" creationId="{76D2E493-3646-1107-CA1E-0D6C20AB239B}"/>
          </ac:spMkLst>
        </pc:spChg>
        <pc:spChg chg="mod">
          <ac:chgData name="Seth Petry-Johnson" userId="9311b3db184b81f9" providerId="LiveId" clId="{A783D20E-2382-49DE-95FA-50EB5F48E6BC}" dt="2023-01-05T01:53:09.561" v="542"/>
          <ac:spMkLst>
            <pc:docMk/>
            <pc:sldMk cId="2280226277" sldId="310"/>
            <ac:spMk id="13" creationId="{EBFF28A1-1E13-FC62-91EF-42E7CC5B0B54}"/>
          </ac:spMkLst>
        </pc:spChg>
        <pc:spChg chg="mod">
          <ac:chgData name="Seth Petry-Johnson" userId="9311b3db184b81f9" providerId="LiveId" clId="{A783D20E-2382-49DE-95FA-50EB5F48E6BC}" dt="2023-01-05T01:49:50.676" v="380" actId="14100"/>
          <ac:spMkLst>
            <pc:docMk/>
            <pc:sldMk cId="2280226277" sldId="310"/>
            <ac:spMk id="24" creationId="{9900EBD4-B728-AC4C-1135-E464A1270079}"/>
          </ac:spMkLst>
        </pc:spChg>
        <pc:spChg chg="del">
          <ac:chgData name="Seth Petry-Johnson" userId="9311b3db184b81f9" providerId="LiveId" clId="{A783D20E-2382-49DE-95FA-50EB5F48E6BC}" dt="2023-01-05T01:47:48.627" v="304" actId="478"/>
          <ac:spMkLst>
            <pc:docMk/>
            <pc:sldMk cId="2280226277" sldId="310"/>
            <ac:spMk id="25" creationId="{31460396-C9FC-10E3-9437-5BBCCF0803AC}"/>
          </ac:spMkLst>
        </pc:spChg>
        <pc:spChg chg="mod">
          <ac:chgData name="Seth Petry-Johnson" userId="9311b3db184b81f9" providerId="LiveId" clId="{A783D20E-2382-49DE-95FA-50EB5F48E6BC}" dt="2023-01-05T01:55:32.862" v="648" actId="20577"/>
          <ac:spMkLst>
            <pc:docMk/>
            <pc:sldMk cId="2280226277" sldId="310"/>
            <ac:spMk id="26" creationId="{6C108E06-DDAF-FD39-E118-DBAF83B18075}"/>
          </ac:spMkLst>
        </pc:spChg>
        <pc:spChg chg="del">
          <ac:chgData name="Seth Petry-Johnson" userId="9311b3db184b81f9" providerId="LiveId" clId="{A783D20E-2382-49DE-95FA-50EB5F48E6BC}" dt="2023-01-05T01:47:55.658" v="305" actId="478"/>
          <ac:spMkLst>
            <pc:docMk/>
            <pc:sldMk cId="2280226277" sldId="310"/>
            <ac:spMk id="27" creationId="{5922D046-CF62-7745-90CD-2E78292BD94E}"/>
          </ac:spMkLst>
        </pc:spChg>
        <pc:spChg chg="mod">
          <ac:chgData name="Seth Petry-Johnson" userId="9311b3db184b81f9" providerId="LiveId" clId="{A783D20E-2382-49DE-95FA-50EB5F48E6BC}" dt="2023-01-05T01:53:09.561" v="542"/>
          <ac:spMkLst>
            <pc:docMk/>
            <pc:sldMk cId="2280226277" sldId="310"/>
            <ac:spMk id="33" creationId="{7B628207-E07C-9603-A923-362DD2E68A85}"/>
          </ac:spMkLst>
        </pc:spChg>
        <pc:spChg chg="mod">
          <ac:chgData name="Seth Petry-Johnson" userId="9311b3db184b81f9" providerId="LiveId" clId="{A783D20E-2382-49DE-95FA-50EB5F48E6BC}" dt="2023-01-05T01:53:16.944" v="544"/>
          <ac:spMkLst>
            <pc:docMk/>
            <pc:sldMk cId="2280226277" sldId="310"/>
            <ac:spMk id="35" creationId="{E7BEA560-0741-766B-C1CE-0EF0CFE2E9D2}"/>
          </ac:spMkLst>
        </pc:spChg>
        <pc:spChg chg="mod">
          <ac:chgData name="Seth Petry-Johnson" userId="9311b3db184b81f9" providerId="LiveId" clId="{A783D20E-2382-49DE-95FA-50EB5F48E6BC}" dt="2023-01-05T01:55:51.053" v="651" actId="2711"/>
          <ac:spMkLst>
            <pc:docMk/>
            <pc:sldMk cId="2280226277" sldId="310"/>
            <ac:spMk id="36" creationId="{A3B2D203-3A94-EA5C-8C75-E2156E208A88}"/>
          </ac:spMkLst>
        </pc:spChg>
        <pc:grpChg chg="add del mod">
          <ac:chgData name="Seth Petry-Johnson" userId="9311b3db184b81f9" providerId="LiveId" clId="{A783D20E-2382-49DE-95FA-50EB5F48E6BC}" dt="2023-01-05T01:53:10.756" v="543"/>
          <ac:grpSpMkLst>
            <pc:docMk/>
            <pc:sldMk cId="2280226277" sldId="310"/>
            <ac:grpSpMk id="7" creationId="{30BC7969-058E-302E-7622-EB9FD6DCF2FF}"/>
          </ac:grpSpMkLst>
        </pc:grpChg>
        <pc:grpChg chg="add del mod">
          <ac:chgData name="Seth Petry-Johnson" userId="9311b3db184b81f9" providerId="LiveId" clId="{A783D20E-2382-49DE-95FA-50EB5F48E6BC}" dt="2023-01-05T01:53:10.756" v="543"/>
          <ac:grpSpMkLst>
            <pc:docMk/>
            <pc:sldMk cId="2280226277" sldId="310"/>
            <ac:grpSpMk id="12" creationId="{2DD6F126-CB3D-148C-EF6A-EAA2D9A5C61F}"/>
          </ac:grpSpMkLst>
        </pc:grpChg>
        <pc:grpChg chg="mod">
          <ac:chgData name="Seth Petry-Johnson" userId="9311b3db184b81f9" providerId="LiveId" clId="{A783D20E-2382-49DE-95FA-50EB5F48E6BC}" dt="2023-01-05T01:48:16.627" v="354" actId="14100"/>
          <ac:grpSpMkLst>
            <pc:docMk/>
            <pc:sldMk cId="2280226277" sldId="310"/>
            <ac:grpSpMk id="14" creationId="{0DBFFC55-85AE-8E68-7A89-A00092734136}"/>
          </ac:grpSpMkLst>
        </pc:grpChg>
        <pc:grpChg chg="del">
          <ac:chgData name="Seth Petry-Johnson" userId="9311b3db184b81f9" providerId="LiveId" clId="{A783D20E-2382-49DE-95FA-50EB5F48E6BC}" dt="2023-01-05T01:53:00.483" v="541" actId="478"/>
          <ac:grpSpMkLst>
            <pc:docMk/>
            <pc:sldMk cId="2280226277" sldId="310"/>
            <ac:grpSpMk id="28" creationId="{FCC80D68-4278-7FA2-8FDB-2F8F3FD97F23}"/>
          </ac:grpSpMkLst>
        </pc:grpChg>
        <pc:grpChg chg="add mod ord">
          <ac:chgData name="Seth Petry-Johnson" userId="9311b3db184b81f9" providerId="LiveId" clId="{A783D20E-2382-49DE-95FA-50EB5F48E6BC}" dt="2023-01-05T01:53:45.503" v="610" actId="13244"/>
          <ac:grpSpMkLst>
            <pc:docMk/>
            <pc:sldMk cId="2280226277" sldId="310"/>
            <ac:grpSpMk id="34" creationId="{A995D82B-F85D-A9A2-7128-1FDFBE98BD41}"/>
          </ac:grpSpMkLst>
        </pc:grpChg>
        <pc:cxnChg chg="mod">
          <ac:chgData name="Seth Petry-Johnson" userId="9311b3db184b81f9" providerId="LiveId" clId="{A783D20E-2382-49DE-95FA-50EB5F48E6BC}" dt="2023-01-05T01:45:55.684" v="79" actId="20577"/>
          <ac:cxnSpMkLst>
            <pc:docMk/>
            <pc:sldMk cId="2280226277" sldId="310"/>
            <ac:cxnSpMk id="17" creationId="{69CF9394-7A47-50C3-4BB2-ED449A440E71}"/>
          </ac:cxnSpMkLst>
        </pc:cxnChg>
      </pc:sldChg>
      <pc:sldChg chg="modSp del mod">
        <pc:chgData name="Seth Petry-Johnson" userId="9311b3db184b81f9" providerId="LiveId" clId="{A783D20E-2382-49DE-95FA-50EB5F48E6BC}" dt="2023-01-05T01:54:01.642" v="611" actId="47"/>
        <pc:sldMkLst>
          <pc:docMk/>
          <pc:sldMk cId="897504356" sldId="312"/>
        </pc:sldMkLst>
        <pc:spChg chg="mod">
          <ac:chgData name="Seth Petry-Johnson" userId="9311b3db184b81f9" providerId="LiveId" clId="{A783D20E-2382-49DE-95FA-50EB5F48E6BC}" dt="2023-01-05T01:46:03.739" v="93" actId="20577"/>
          <ac:spMkLst>
            <pc:docMk/>
            <pc:sldMk cId="897504356" sldId="312"/>
            <ac:spMk id="4" creationId="{D9F03FE0-67FD-A671-C09A-C93DA65A427E}"/>
          </ac:spMkLst>
        </pc:spChg>
        <pc:cxnChg chg="mod">
          <ac:chgData name="Seth Petry-Johnson" userId="9311b3db184b81f9" providerId="LiveId" clId="{A783D20E-2382-49DE-95FA-50EB5F48E6BC}" dt="2023-01-05T01:46:03.739" v="93" actId="20577"/>
          <ac:cxnSpMkLst>
            <pc:docMk/>
            <pc:sldMk cId="897504356" sldId="312"/>
            <ac:cxnSpMk id="17" creationId="{69CF9394-7A47-50C3-4BB2-ED449A440E71}"/>
          </ac:cxnSpMkLst>
        </pc:cxnChg>
      </pc:sldChg>
      <pc:sldChg chg="addSp delSp modSp mod modNotesTx">
        <pc:chgData name="Seth Petry-Johnson" userId="9311b3db184b81f9" providerId="LiveId" clId="{A783D20E-2382-49DE-95FA-50EB5F48E6BC}" dt="2023-01-05T01:57:49.564" v="851" actId="20577"/>
        <pc:sldMkLst>
          <pc:docMk/>
          <pc:sldMk cId="1674017935" sldId="313"/>
        </pc:sldMkLst>
        <pc:spChg chg="mod">
          <ac:chgData name="Seth Petry-Johnson" userId="9311b3db184b81f9" providerId="LiveId" clId="{A783D20E-2382-49DE-95FA-50EB5F48E6BC}" dt="2023-01-05T01:46:08.707" v="107" actId="20577"/>
          <ac:spMkLst>
            <pc:docMk/>
            <pc:sldMk cId="1674017935" sldId="313"/>
            <ac:spMk id="4" creationId="{D9F03FE0-67FD-A671-C09A-C93DA65A427E}"/>
          </ac:spMkLst>
        </pc:spChg>
        <pc:spChg chg="mod">
          <ac:chgData name="Seth Petry-Johnson" userId="9311b3db184b81f9" providerId="LiveId" clId="{A783D20E-2382-49DE-95FA-50EB5F48E6BC}" dt="2023-01-05T01:50:40.835" v="443" actId="14100"/>
          <ac:spMkLst>
            <pc:docMk/>
            <pc:sldMk cId="1674017935" sldId="313"/>
            <ac:spMk id="8" creationId="{97A55630-E0B9-69FA-FB81-7AE8368D1C09}"/>
          </ac:spMkLst>
        </pc:spChg>
        <pc:spChg chg="del">
          <ac:chgData name="Seth Petry-Johnson" userId="9311b3db184b81f9" providerId="LiveId" clId="{A783D20E-2382-49DE-95FA-50EB5F48E6BC}" dt="2023-01-05T01:50:15.244" v="384" actId="478"/>
          <ac:spMkLst>
            <pc:docMk/>
            <pc:sldMk cId="1674017935" sldId="313"/>
            <ac:spMk id="11" creationId="{FD2F1A9D-69E6-8A10-C10D-99D919BDDA02}"/>
          </ac:spMkLst>
        </pc:spChg>
        <pc:spChg chg="mod">
          <ac:chgData name="Seth Petry-Johnson" userId="9311b3db184b81f9" providerId="LiveId" clId="{A783D20E-2382-49DE-95FA-50EB5F48E6BC}" dt="2023-01-05T01:55:14.754" v="644" actId="2711"/>
          <ac:spMkLst>
            <pc:docMk/>
            <pc:sldMk cId="1674017935" sldId="313"/>
            <ac:spMk id="12" creationId="{CAC43BCB-748D-9AF9-BF6A-DE1C6EC923E8}"/>
          </ac:spMkLst>
        </pc:spChg>
        <pc:spChg chg="del">
          <ac:chgData name="Seth Petry-Johnson" userId="9311b3db184b81f9" providerId="LiveId" clId="{A783D20E-2382-49DE-95FA-50EB5F48E6BC}" dt="2023-01-05T01:50:16.762" v="385" actId="478"/>
          <ac:spMkLst>
            <pc:docMk/>
            <pc:sldMk cId="1674017935" sldId="313"/>
            <ac:spMk id="13" creationId="{2566972B-6C4B-4B98-CF31-225750C76D39}"/>
          </ac:spMkLst>
        </pc:spChg>
        <pc:spChg chg="del">
          <ac:chgData name="Seth Petry-Johnson" userId="9311b3db184b81f9" providerId="LiveId" clId="{A783D20E-2382-49DE-95FA-50EB5F48E6BC}" dt="2023-01-05T01:49:13.595" v="355" actId="478"/>
          <ac:spMkLst>
            <pc:docMk/>
            <pc:sldMk cId="1674017935" sldId="313"/>
            <ac:spMk id="25" creationId="{31460396-C9FC-10E3-9437-5BBCCF0803AC}"/>
          </ac:spMkLst>
        </pc:spChg>
        <pc:spChg chg="del">
          <ac:chgData name="Seth Petry-Johnson" userId="9311b3db184b81f9" providerId="LiveId" clId="{A783D20E-2382-49DE-95FA-50EB5F48E6BC}" dt="2023-01-05T01:49:16.939" v="356" actId="478"/>
          <ac:spMkLst>
            <pc:docMk/>
            <pc:sldMk cId="1674017935" sldId="313"/>
            <ac:spMk id="27" creationId="{5922D046-CF62-7745-90CD-2E78292BD94E}"/>
          </ac:spMkLst>
        </pc:spChg>
        <pc:spChg chg="mod">
          <ac:chgData name="Seth Petry-Johnson" userId="9311b3db184b81f9" providerId="LiveId" clId="{A783D20E-2382-49DE-95FA-50EB5F48E6BC}" dt="2023-01-05T01:50:06.194" v="382"/>
          <ac:spMkLst>
            <pc:docMk/>
            <pc:sldMk cId="1674017935" sldId="313"/>
            <ac:spMk id="29" creationId="{90A5CC53-5CEC-79C5-7454-DBEDCA4C11F9}"/>
          </ac:spMkLst>
        </pc:spChg>
        <pc:spChg chg="mod">
          <ac:chgData name="Seth Petry-Johnson" userId="9311b3db184b81f9" providerId="LiveId" clId="{A783D20E-2382-49DE-95FA-50EB5F48E6BC}" dt="2023-01-05T01:55:23.324" v="645" actId="2711"/>
          <ac:spMkLst>
            <pc:docMk/>
            <pc:sldMk cId="1674017935" sldId="313"/>
            <ac:spMk id="30" creationId="{BEEEC13B-8832-2B38-2A0F-30AF46DA0472}"/>
          </ac:spMkLst>
        </pc:spChg>
        <pc:spChg chg="mod">
          <ac:chgData name="Seth Petry-Johnson" userId="9311b3db184b81f9" providerId="LiveId" clId="{A783D20E-2382-49DE-95FA-50EB5F48E6BC}" dt="2023-01-05T01:51:57.194" v="537" actId="14100"/>
          <ac:spMkLst>
            <pc:docMk/>
            <pc:sldMk cId="1674017935" sldId="313"/>
            <ac:spMk id="34" creationId="{231872CF-6C28-3E0A-A06D-19B53211DB73}"/>
          </ac:spMkLst>
        </pc:spChg>
        <pc:spChg chg="del">
          <ac:chgData name="Seth Petry-Johnson" userId="9311b3db184b81f9" providerId="LiveId" clId="{A783D20E-2382-49DE-95FA-50EB5F48E6BC}" dt="2023-01-05T01:51:00.082" v="445" actId="478"/>
          <ac:spMkLst>
            <pc:docMk/>
            <pc:sldMk cId="1674017935" sldId="313"/>
            <ac:spMk id="35" creationId="{581001CA-40F7-B4D0-4453-23C759001906}"/>
          </ac:spMkLst>
        </pc:spChg>
        <pc:spChg chg="mod">
          <ac:chgData name="Seth Petry-Johnson" userId="9311b3db184b81f9" providerId="LiveId" clId="{A783D20E-2382-49DE-95FA-50EB5F48E6BC}" dt="2023-01-05T01:55:05.677" v="643" actId="2711"/>
          <ac:spMkLst>
            <pc:docMk/>
            <pc:sldMk cId="1674017935" sldId="313"/>
            <ac:spMk id="36" creationId="{18E9A136-055C-2970-8933-A9488FA30BA3}"/>
          </ac:spMkLst>
        </pc:spChg>
        <pc:spChg chg="del">
          <ac:chgData name="Seth Petry-Johnson" userId="9311b3db184b81f9" providerId="LiveId" clId="{A783D20E-2382-49DE-95FA-50EB5F48E6BC}" dt="2023-01-05T01:51:02.523" v="446" actId="478"/>
          <ac:spMkLst>
            <pc:docMk/>
            <pc:sldMk cId="1674017935" sldId="313"/>
            <ac:spMk id="37" creationId="{A445EA48-22E6-6813-D83D-74DF4262EBD2}"/>
          </ac:spMkLst>
        </pc:spChg>
        <pc:grpChg chg="del">
          <ac:chgData name="Seth Petry-Johnson" userId="9311b3db184b81f9" providerId="LiveId" clId="{A783D20E-2382-49DE-95FA-50EB5F48E6BC}" dt="2023-01-05T01:50:05.769" v="381" actId="478"/>
          <ac:grpSpMkLst>
            <pc:docMk/>
            <pc:sldMk cId="1674017935" sldId="313"/>
            <ac:grpSpMk id="14" creationId="{0DBFFC55-85AE-8E68-7A89-A00092734136}"/>
          </ac:grpSpMkLst>
        </pc:grpChg>
        <pc:grpChg chg="add mod ord">
          <ac:chgData name="Seth Petry-Johnson" userId="9311b3db184b81f9" providerId="LiveId" clId="{A783D20E-2382-49DE-95FA-50EB5F48E6BC}" dt="2023-01-05T01:50:09.297" v="383" actId="13244"/>
          <ac:grpSpMkLst>
            <pc:docMk/>
            <pc:sldMk cId="1674017935" sldId="313"/>
            <ac:grpSpMk id="28" creationId="{C1B9970B-C8ED-4942-107C-D9388FA99216}"/>
          </ac:grpSpMkLst>
        </pc:grpChg>
        <pc:grpChg chg="mod">
          <ac:chgData name="Seth Petry-Johnson" userId="9311b3db184b81f9" providerId="LiveId" clId="{A783D20E-2382-49DE-95FA-50EB5F48E6BC}" dt="2023-01-05T01:54:21.803" v="640" actId="1036"/>
          <ac:grpSpMkLst>
            <pc:docMk/>
            <pc:sldMk cId="1674017935" sldId="313"/>
            <ac:grpSpMk id="33" creationId="{4D466ED2-A0C0-1924-BB5E-BDF9E5B6B392}"/>
          </ac:grpSpMkLst>
        </pc:grpChg>
        <pc:cxnChg chg="mod">
          <ac:chgData name="Seth Petry-Johnson" userId="9311b3db184b81f9" providerId="LiveId" clId="{A783D20E-2382-49DE-95FA-50EB5F48E6BC}" dt="2023-01-05T01:46:08.707" v="107" actId="20577"/>
          <ac:cxnSpMkLst>
            <pc:docMk/>
            <pc:sldMk cId="1674017935" sldId="313"/>
            <ac:cxnSpMk id="17" creationId="{69CF9394-7A47-50C3-4BB2-ED449A440E71}"/>
          </ac:cxnSpMkLst>
        </pc:cxnChg>
      </pc:sldChg>
      <pc:sldChg chg="addSp delSp modSp mod">
        <pc:chgData name="Seth Petry-Johnson" userId="9311b3db184b81f9" providerId="LiveId" clId="{A783D20E-2382-49DE-95FA-50EB5F48E6BC}" dt="2023-01-05T02:00:13.654" v="1234" actId="1037"/>
        <pc:sldMkLst>
          <pc:docMk/>
          <pc:sldMk cId="1173441624" sldId="314"/>
        </pc:sldMkLst>
        <pc:spChg chg="mod">
          <ac:chgData name="Seth Petry-Johnson" userId="9311b3db184b81f9" providerId="LiveId" clId="{A783D20E-2382-49DE-95FA-50EB5F48E6BC}" dt="2023-01-05T01:58:57.110" v="1072"/>
          <ac:spMkLst>
            <pc:docMk/>
            <pc:sldMk cId="1173441624" sldId="314"/>
            <ac:spMk id="17" creationId="{8307238A-469F-2372-E745-313001240C92}"/>
          </ac:spMkLst>
        </pc:spChg>
        <pc:spChg chg="mod">
          <ac:chgData name="Seth Petry-Johnson" userId="9311b3db184b81f9" providerId="LiveId" clId="{A783D20E-2382-49DE-95FA-50EB5F48E6BC}" dt="2023-01-05T01:58:57.110" v="1072"/>
          <ac:spMkLst>
            <pc:docMk/>
            <pc:sldMk cId="1173441624" sldId="314"/>
            <ac:spMk id="28" creationId="{EB1CCC84-F65E-914A-E18F-837567F1CE8E}"/>
          </ac:spMkLst>
        </pc:spChg>
        <pc:spChg chg="mod">
          <ac:chgData name="Seth Petry-Johnson" userId="9311b3db184b81f9" providerId="LiveId" clId="{A783D20E-2382-49DE-95FA-50EB5F48E6BC}" dt="2023-01-05T01:59:32.462" v="1095"/>
          <ac:spMkLst>
            <pc:docMk/>
            <pc:sldMk cId="1173441624" sldId="314"/>
            <ac:spMk id="30" creationId="{D0DE6E99-93AC-BBD7-725D-9B0EAAD9CB84}"/>
          </ac:spMkLst>
        </pc:spChg>
        <pc:spChg chg="mod">
          <ac:chgData name="Seth Petry-Johnson" userId="9311b3db184b81f9" providerId="LiveId" clId="{A783D20E-2382-49DE-95FA-50EB5F48E6BC}" dt="2023-01-05T01:59:32.462" v="1095"/>
          <ac:spMkLst>
            <pc:docMk/>
            <pc:sldMk cId="1173441624" sldId="314"/>
            <ac:spMk id="31" creationId="{3328E565-EB70-B57E-5804-62102EEA73ED}"/>
          </ac:spMkLst>
        </pc:spChg>
        <pc:spChg chg="mod">
          <ac:chgData name="Seth Petry-Johnson" userId="9311b3db184b81f9" providerId="LiveId" clId="{A783D20E-2382-49DE-95FA-50EB5F48E6BC}" dt="2023-01-05T01:59:32.462" v="1095"/>
          <ac:spMkLst>
            <pc:docMk/>
            <pc:sldMk cId="1173441624" sldId="314"/>
            <ac:spMk id="46" creationId="{1121AADE-B440-D40A-9D03-2FC52DD2B070}"/>
          </ac:spMkLst>
        </pc:spChg>
        <pc:spChg chg="mod">
          <ac:chgData name="Seth Petry-Johnson" userId="9311b3db184b81f9" providerId="LiveId" clId="{A783D20E-2382-49DE-95FA-50EB5F48E6BC}" dt="2023-01-05T01:59:32.462" v="1095"/>
          <ac:spMkLst>
            <pc:docMk/>
            <pc:sldMk cId="1173441624" sldId="314"/>
            <ac:spMk id="47" creationId="{79CBAAB0-DE3D-EF7B-DA4B-0F17D7555D63}"/>
          </ac:spMkLst>
        </pc:spChg>
        <pc:grpChg chg="del">
          <ac:chgData name="Seth Petry-Johnson" userId="9311b3db184b81f9" providerId="LiveId" clId="{A783D20E-2382-49DE-95FA-50EB5F48E6BC}" dt="2023-01-05T01:59:28.131" v="1093" actId="478"/>
          <ac:grpSpMkLst>
            <pc:docMk/>
            <pc:sldMk cId="1173441624" sldId="314"/>
            <ac:grpSpMk id="7" creationId="{63529857-EF11-BAEE-924D-94FE9797894E}"/>
          </ac:grpSpMkLst>
        </pc:grpChg>
        <pc:grpChg chg="add mod ord">
          <ac:chgData name="Seth Petry-Johnson" userId="9311b3db184b81f9" providerId="LiveId" clId="{A783D20E-2382-49DE-95FA-50EB5F48E6BC}" dt="2023-01-05T01:59:51.154" v="1111" actId="1035"/>
          <ac:grpSpMkLst>
            <pc:docMk/>
            <pc:sldMk cId="1173441624" sldId="314"/>
            <ac:grpSpMk id="10" creationId="{C574D4B9-6E6C-5968-F3BB-75BA26820113}"/>
          </ac:grpSpMkLst>
        </pc:grpChg>
        <pc:grpChg chg="del">
          <ac:chgData name="Seth Petry-Johnson" userId="9311b3db184b81f9" providerId="LiveId" clId="{A783D20E-2382-49DE-95FA-50EB5F48E6BC}" dt="2023-01-05T01:58:56.644" v="1071" actId="478"/>
          <ac:grpSpMkLst>
            <pc:docMk/>
            <pc:sldMk cId="1173441624" sldId="314"/>
            <ac:grpSpMk id="14" creationId="{0DBFFC55-85AE-8E68-7A89-A00092734136}"/>
          </ac:grpSpMkLst>
        </pc:grpChg>
        <pc:grpChg chg="add mod ord">
          <ac:chgData name="Seth Petry-Johnson" userId="9311b3db184b81f9" providerId="LiveId" clId="{A783D20E-2382-49DE-95FA-50EB5F48E6BC}" dt="2023-01-05T02:00:02.147" v="1170" actId="1035"/>
          <ac:grpSpMkLst>
            <pc:docMk/>
            <pc:sldMk cId="1173441624" sldId="314"/>
            <ac:grpSpMk id="29" creationId="{4B1F6840-8269-4ECF-F72A-F523CA631A64}"/>
          </ac:grpSpMkLst>
        </pc:grpChg>
        <pc:grpChg chg="del">
          <ac:chgData name="Seth Petry-Johnson" userId="9311b3db184b81f9" providerId="LiveId" clId="{A783D20E-2382-49DE-95FA-50EB5F48E6BC}" dt="2023-01-05T01:59:31.467" v="1094" actId="478"/>
          <ac:grpSpMkLst>
            <pc:docMk/>
            <pc:sldMk cId="1173441624" sldId="314"/>
            <ac:grpSpMk id="33" creationId="{4D466ED2-A0C0-1924-BB5E-BDF9E5B6B392}"/>
          </ac:grpSpMkLst>
        </pc:grpChg>
        <pc:grpChg chg="add mod ord">
          <ac:chgData name="Seth Petry-Johnson" userId="9311b3db184b81f9" providerId="LiveId" clId="{A783D20E-2382-49DE-95FA-50EB5F48E6BC}" dt="2023-01-05T02:00:13.654" v="1234" actId="1037"/>
          <ac:grpSpMkLst>
            <pc:docMk/>
            <pc:sldMk cId="1173441624" sldId="314"/>
            <ac:grpSpMk id="45" creationId="{98B64BA8-75DE-1042-53B3-83F1B3AD4025}"/>
          </ac:grpSpMkLst>
        </pc:grpChg>
      </pc:sldChg>
      <pc:sldChg chg="addSp delSp modSp mod">
        <pc:chgData name="Seth Petry-Johnson" userId="9311b3db184b81f9" providerId="LiveId" clId="{A783D20E-2382-49DE-95FA-50EB5F48E6BC}" dt="2023-01-05T02:01:18.519" v="1267" actId="13244"/>
        <pc:sldMkLst>
          <pc:docMk/>
          <pc:sldMk cId="3745844504" sldId="325"/>
        </pc:sldMkLst>
        <pc:spChg chg="mod">
          <ac:chgData name="Seth Petry-Johnson" userId="9311b3db184b81f9" providerId="LiveId" clId="{A783D20E-2382-49DE-95FA-50EB5F48E6BC}" dt="2023-01-05T02:01:04.424" v="1236"/>
          <ac:spMkLst>
            <pc:docMk/>
            <pc:sldMk cId="3745844504" sldId="325"/>
            <ac:spMk id="3" creationId="{A7489291-AF2B-1B08-6CD4-E4D5D5D27812}"/>
          </ac:spMkLst>
        </pc:spChg>
        <pc:spChg chg="mod">
          <ac:chgData name="Seth Petry-Johnson" userId="9311b3db184b81f9" providerId="LiveId" clId="{A783D20E-2382-49DE-95FA-50EB5F48E6BC}" dt="2023-01-05T02:01:04.424" v="1236"/>
          <ac:spMkLst>
            <pc:docMk/>
            <pc:sldMk cId="3745844504" sldId="325"/>
            <ac:spMk id="4" creationId="{D7A265AC-BA4D-C568-BF8F-CD0B4CB924C8}"/>
          </ac:spMkLst>
        </pc:spChg>
        <pc:grpChg chg="add mod ord">
          <ac:chgData name="Seth Petry-Johnson" userId="9311b3db184b81f9" providerId="LiveId" clId="{A783D20E-2382-49DE-95FA-50EB5F48E6BC}" dt="2023-01-05T02:01:18.519" v="1267" actId="13244"/>
          <ac:grpSpMkLst>
            <pc:docMk/>
            <pc:sldMk cId="3745844504" sldId="325"/>
            <ac:grpSpMk id="2" creationId="{C9130A38-54C1-4086-0524-F7D7976F55EA}"/>
          </ac:grpSpMkLst>
        </pc:grpChg>
        <pc:grpChg chg="del">
          <ac:chgData name="Seth Petry-Johnson" userId="9311b3db184b81f9" providerId="LiveId" clId="{A783D20E-2382-49DE-95FA-50EB5F48E6BC}" dt="2023-01-05T02:01:03.970" v="1235" actId="478"/>
          <ac:grpSpMkLst>
            <pc:docMk/>
            <pc:sldMk cId="3745844504" sldId="325"/>
            <ac:grpSpMk id="14" creationId="{0DBFFC55-85AE-8E68-7A89-A00092734136}"/>
          </ac:grpSpMkLst>
        </pc:grpChg>
      </pc:sldChg>
      <pc:sldChg chg="modNotesTx">
        <pc:chgData name="Seth Petry-Johnson" userId="9311b3db184b81f9" providerId="LiveId" clId="{A783D20E-2382-49DE-95FA-50EB5F48E6BC}" dt="2023-01-05T02:49:56.499" v="1268" actId="20577"/>
        <pc:sldMkLst>
          <pc:docMk/>
          <pc:sldMk cId="3065906767" sldId="346"/>
        </pc:sldMkLst>
      </pc:sldChg>
      <pc:sldChg chg="modSp mod modNotesTx">
        <pc:chgData name="Seth Petry-Johnson" userId="9311b3db184b81f9" providerId="LiveId" clId="{A783D20E-2382-49DE-95FA-50EB5F48E6BC}" dt="2023-01-05T02:52:16.314" v="1596" actId="6549"/>
        <pc:sldMkLst>
          <pc:docMk/>
          <pc:sldMk cId="2559538664" sldId="349"/>
        </pc:sldMkLst>
        <pc:spChg chg="mod">
          <ac:chgData name="Seth Petry-Johnson" userId="9311b3db184b81f9" providerId="LiveId" clId="{A783D20E-2382-49DE-95FA-50EB5F48E6BC}" dt="2023-01-05T02:52:08.886" v="1595" actId="14100"/>
          <ac:spMkLst>
            <pc:docMk/>
            <pc:sldMk cId="2559538664" sldId="349"/>
            <ac:spMk id="3" creationId="{8F940D27-029B-C74A-95FD-2A0352D387FF}"/>
          </ac:spMkLst>
        </pc:spChg>
        <pc:spChg chg="mod">
          <ac:chgData name="Seth Petry-Johnson" userId="9311b3db184b81f9" providerId="LiveId" clId="{A783D20E-2382-49DE-95FA-50EB5F48E6BC}" dt="2023-01-05T02:52:05.593" v="1594" actId="20577"/>
          <ac:spMkLst>
            <pc:docMk/>
            <pc:sldMk cId="2559538664" sldId="349"/>
            <ac:spMk id="5" creationId="{C2F9FFED-F9E8-89B3-A693-7780347C585C}"/>
          </ac:spMkLst>
        </pc:spChg>
      </pc:sldChg>
      <pc:sldChg chg="modSp mod modNotesTx">
        <pc:chgData name="Seth Petry-Johnson" userId="9311b3db184b81f9" providerId="LiveId" clId="{A783D20E-2382-49DE-95FA-50EB5F48E6BC}" dt="2023-01-05T02:55:50.866" v="2202" actId="20577"/>
        <pc:sldMkLst>
          <pc:docMk/>
          <pc:sldMk cId="2461801113" sldId="350"/>
        </pc:sldMkLst>
        <pc:spChg chg="mod">
          <ac:chgData name="Seth Petry-Johnson" userId="9311b3db184b81f9" providerId="LiveId" clId="{A783D20E-2382-49DE-95FA-50EB5F48E6BC}" dt="2023-01-05T02:52:37.731" v="1623" actId="20577"/>
          <ac:spMkLst>
            <pc:docMk/>
            <pc:sldMk cId="2461801113" sldId="350"/>
            <ac:spMk id="5" creationId="{C2F9FFED-F9E8-89B3-A693-7780347C585C}"/>
          </ac:spMkLst>
        </pc:spChg>
      </pc:sldChg>
      <pc:sldChg chg="modNotesTx">
        <pc:chgData name="Seth Petry-Johnson" userId="9311b3db184b81f9" providerId="LiveId" clId="{A783D20E-2382-49DE-95FA-50EB5F48E6BC}" dt="2023-01-05T02:56:19.409" v="2235" actId="6549"/>
        <pc:sldMkLst>
          <pc:docMk/>
          <pc:sldMk cId="1117055663" sldId="405"/>
        </pc:sldMkLst>
      </pc:sldChg>
      <pc:sldChg chg="modNotesTx">
        <pc:chgData name="Seth Petry-Johnson" userId="9311b3db184b81f9" providerId="LiveId" clId="{A783D20E-2382-49DE-95FA-50EB5F48E6BC}" dt="2023-01-05T02:56:52.141" v="2264" actId="20577"/>
        <pc:sldMkLst>
          <pc:docMk/>
          <pc:sldMk cId="1088453128" sldId="406"/>
        </pc:sldMkLst>
      </pc:sldChg>
      <pc:sldChg chg="modSp mod">
        <pc:chgData name="Seth Petry-Johnson" userId="9311b3db184b81f9" providerId="LiveId" clId="{A783D20E-2382-49DE-95FA-50EB5F48E6BC}" dt="2023-01-05T02:57:19.490" v="2266" actId="14100"/>
        <pc:sldMkLst>
          <pc:docMk/>
          <pc:sldMk cId="464515010" sldId="407"/>
        </pc:sldMkLst>
        <pc:spChg chg="mod">
          <ac:chgData name="Seth Petry-Johnson" userId="9311b3db184b81f9" providerId="LiveId" clId="{A783D20E-2382-49DE-95FA-50EB5F48E6BC}" dt="2023-01-05T02:57:19.490" v="2266" actId="14100"/>
          <ac:spMkLst>
            <pc:docMk/>
            <pc:sldMk cId="464515010" sldId="407"/>
            <ac:spMk id="23" creationId="{62FF304D-E5B0-354B-3624-6D09BF2350D3}"/>
          </ac:spMkLst>
        </pc:spChg>
      </pc:sldChg>
      <pc:sldChg chg="modSp mod">
        <pc:chgData name="Seth Petry-Johnson" userId="9311b3db184b81f9" providerId="LiveId" clId="{A783D20E-2382-49DE-95FA-50EB5F48E6BC}" dt="2023-01-05T02:57:28.006" v="2267" actId="14100"/>
        <pc:sldMkLst>
          <pc:docMk/>
          <pc:sldMk cId="1916016352" sldId="408"/>
        </pc:sldMkLst>
        <pc:spChg chg="mod">
          <ac:chgData name="Seth Petry-Johnson" userId="9311b3db184b81f9" providerId="LiveId" clId="{A783D20E-2382-49DE-95FA-50EB5F48E6BC}" dt="2023-01-05T02:57:28.006" v="2267" actId="14100"/>
          <ac:spMkLst>
            <pc:docMk/>
            <pc:sldMk cId="1916016352" sldId="408"/>
            <ac:spMk id="23" creationId="{62FF304D-E5B0-354B-3624-6D09BF2350D3}"/>
          </ac:spMkLst>
        </pc:spChg>
      </pc:sldChg>
      <pc:sldChg chg="modSp mod">
        <pc:chgData name="Seth Petry-Johnson" userId="9311b3db184b81f9" providerId="LiveId" clId="{A783D20E-2382-49DE-95FA-50EB5F48E6BC}" dt="2023-01-05T02:57:37.324" v="2270" actId="14100"/>
        <pc:sldMkLst>
          <pc:docMk/>
          <pc:sldMk cId="3052837541" sldId="409"/>
        </pc:sldMkLst>
        <pc:spChg chg="mod">
          <ac:chgData name="Seth Petry-Johnson" userId="9311b3db184b81f9" providerId="LiveId" clId="{A783D20E-2382-49DE-95FA-50EB5F48E6BC}" dt="2023-01-05T02:57:37.324" v="2270" actId="14100"/>
          <ac:spMkLst>
            <pc:docMk/>
            <pc:sldMk cId="3052837541" sldId="409"/>
            <ac:spMk id="23" creationId="{62FF304D-E5B0-354B-3624-6D09BF2350D3}"/>
          </ac:spMkLst>
        </pc:spChg>
      </pc:sldChg>
      <pc:sldChg chg="addSp delSp modSp mod">
        <pc:chgData name="Seth Petry-Johnson" userId="9311b3db184b81f9" providerId="LiveId" clId="{A783D20E-2382-49DE-95FA-50EB5F48E6BC}" dt="2023-01-05T02:58:44.838" v="2282" actId="13244"/>
        <pc:sldMkLst>
          <pc:docMk/>
          <pc:sldMk cId="535309351" sldId="410"/>
        </pc:sldMkLst>
        <pc:spChg chg="add mod ord">
          <ac:chgData name="Seth Petry-Johnson" userId="9311b3db184b81f9" providerId="LiveId" clId="{A783D20E-2382-49DE-95FA-50EB5F48E6BC}" dt="2023-01-05T02:58:44.838" v="2282" actId="13244"/>
          <ac:spMkLst>
            <pc:docMk/>
            <pc:sldMk cId="535309351" sldId="410"/>
            <ac:spMk id="6" creationId="{F0F25AD9-BD2E-A8E7-45AB-6E2C50972D9B}"/>
          </ac:spMkLst>
        </pc:spChg>
        <pc:spChg chg="del mod">
          <ac:chgData name="Seth Petry-Johnson" userId="9311b3db184b81f9" providerId="LiveId" clId="{A783D20E-2382-49DE-95FA-50EB5F48E6BC}" dt="2023-01-05T02:58:42.179" v="2280" actId="478"/>
          <ac:spMkLst>
            <pc:docMk/>
            <pc:sldMk cId="535309351" sldId="410"/>
            <ac:spMk id="23" creationId="{62FF304D-E5B0-354B-3624-6D09BF2350D3}"/>
          </ac:spMkLst>
        </pc:spChg>
      </pc:sldChg>
      <pc:sldChg chg="modSp mod">
        <pc:chgData name="Seth Petry-Johnson" userId="9311b3db184b81f9" providerId="LiveId" clId="{A783D20E-2382-49DE-95FA-50EB5F48E6BC}" dt="2023-01-05T02:57:50.872" v="2273" actId="14100"/>
        <pc:sldMkLst>
          <pc:docMk/>
          <pc:sldMk cId="3650787638" sldId="411"/>
        </pc:sldMkLst>
        <pc:spChg chg="mod">
          <ac:chgData name="Seth Petry-Johnson" userId="9311b3db184b81f9" providerId="LiveId" clId="{A783D20E-2382-49DE-95FA-50EB5F48E6BC}" dt="2023-01-05T02:57:50.872" v="2273" actId="14100"/>
          <ac:spMkLst>
            <pc:docMk/>
            <pc:sldMk cId="3650787638" sldId="411"/>
            <ac:spMk id="23" creationId="{62FF304D-E5B0-354B-3624-6D09BF2350D3}"/>
          </ac:spMkLst>
        </pc:spChg>
      </pc:sldChg>
      <pc:sldChg chg="addSp delSp modSp mod">
        <pc:chgData name="Seth Petry-Johnson" userId="9311b3db184b81f9" providerId="LiveId" clId="{A783D20E-2382-49DE-95FA-50EB5F48E6BC}" dt="2023-01-05T02:58:56.614" v="2285" actId="13244"/>
        <pc:sldMkLst>
          <pc:docMk/>
          <pc:sldMk cId="3047946771" sldId="412"/>
        </pc:sldMkLst>
        <pc:spChg chg="add mod ord">
          <ac:chgData name="Seth Petry-Johnson" userId="9311b3db184b81f9" providerId="LiveId" clId="{A783D20E-2382-49DE-95FA-50EB5F48E6BC}" dt="2023-01-05T02:58:56.614" v="2285" actId="13244"/>
          <ac:spMkLst>
            <pc:docMk/>
            <pc:sldMk cId="3047946771" sldId="412"/>
            <ac:spMk id="6" creationId="{9B7783A2-858A-AD22-4DEC-D01E48766D8C}"/>
          </ac:spMkLst>
        </pc:spChg>
        <pc:spChg chg="del">
          <ac:chgData name="Seth Petry-Johnson" userId="9311b3db184b81f9" providerId="LiveId" clId="{A783D20E-2382-49DE-95FA-50EB5F48E6BC}" dt="2023-01-05T02:58:54.106" v="2283" actId="478"/>
          <ac:spMkLst>
            <pc:docMk/>
            <pc:sldMk cId="3047946771" sldId="412"/>
            <ac:spMk id="23" creationId="{62FF304D-E5B0-354B-3624-6D09BF2350D3}"/>
          </ac:spMkLst>
        </pc:spChg>
      </pc:sldChg>
      <pc:sldChg chg="addSp delSp modSp mod">
        <pc:chgData name="Seth Petry-Johnson" userId="9311b3db184b81f9" providerId="LiveId" clId="{A783D20E-2382-49DE-95FA-50EB5F48E6BC}" dt="2023-01-05T02:59:13.041" v="2289" actId="14100"/>
        <pc:sldMkLst>
          <pc:docMk/>
          <pc:sldMk cId="787444634" sldId="413"/>
        </pc:sldMkLst>
        <pc:spChg chg="mod">
          <ac:chgData name="Seth Petry-Johnson" userId="9311b3db184b81f9" providerId="LiveId" clId="{A783D20E-2382-49DE-95FA-50EB5F48E6BC}" dt="2023-01-05T02:59:13.041" v="2289" actId="14100"/>
          <ac:spMkLst>
            <pc:docMk/>
            <pc:sldMk cId="787444634" sldId="413"/>
            <ac:spMk id="5" creationId="{9A1FD841-F71B-739A-05C4-9FAAD695D4B1}"/>
          </ac:spMkLst>
        </pc:spChg>
        <pc:spChg chg="add mod ord">
          <ac:chgData name="Seth Petry-Johnson" userId="9311b3db184b81f9" providerId="LiveId" clId="{A783D20E-2382-49DE-95FA-50EB5F48E6BC}" dt="2023-01-05T02:59:07.286" v="2288" actId="13244"/>
          <ac:spMkLst>
            <pc:docMk/>
            <pc:sldMk cId="787444634" sldId="413"/>
            <ac:spMk id="6" creationId="{50B1665E-8035-B5E1-007E-46DAE10CD872}"/>
          </ac:spMkLst>
        </pc:spChg>
        <pc:spChg chg="del">
          <ac:chgData name="Seth Petry-Johnson" userId="9311b3db184b81f9" providerId="LiveId" clId="{A783D20E-2382-49DE-95FA-50EB5F48E6BC}" dt="2023-01-05T02:59:04.593" v="2286" actId="478"/>
          <ac:spMkLst>
            <pc:docMk/>
            <pc:sldMk cId="787444634" sldId="413"/>
            <ac:spMk id="23" creationId="{62FF304D-E5B0-354B-3624-6D09BF2350D3}"/>
          </ac:spMkLst>
        </pc:spChg>
      </pc:sldChg>
      <pc:sldChg chg="modSp mod">
        <pc:chgData name="Seth Petry-Johnson" userId="9311b3db184b81f9" providerId="LiveId" clId="{A783D20E-2382-49DE-95FA-50EB5F48E6BC}" dt="2023-01-05T02:59:26.044" v="2290" actId="14100"/>
        <pc:sldMkLst>
          <pc:docMk/>
          <pc:sldMk cId="2257400597" sldId="414"/>
        </pc:sldMkLst>
        <pc:spChg chg="mod">
          <ac:chgData name="Seth Petry-Johnson" userId="9311b3db184b81f9" providerId="LiveId" clId="{A783D20E-2382-49DE-95FA-50EB5F48E6BC}" dt="2023-01-05T02:59:26.044" v="2290" actId="14100"/>
          <ac:spMkLst>
            <pc:docMk/>
            <pc:sldMk cId="2257400597" sldId="414"/>
            <ac:spMk id="23" creationId="{62FF304D-E5B0-354B-3624-6D09BF2350D3}"/>
          </ac:spMkLst>
        </pc:spChg>
      </pc:sldChg>
      <pc:sldChg chg="add del">
        <pc:chgData name="Seth Petry-Johnson" userId="9311b3db184b81f9" providerId="LiveId" clId="{A783D20E-2382-49DE-95FA-50EB5F48E6BC}" dt="2023-01-05T01:56:30.656" v="656" actId="47"/>
        <pc:sldMkLst>
          <pc:docMk/>
          <pc:sldMk cId="1164973895" sldId="451"/>
        </pc:sldMkLst>
      </pc:sldChg>
      <pc:sldChg chg="modSp add mod modNotesTx">
        <pc:chgData name="Seth Petry-Johnson" userId="9311b3db184b81f9" providerId="LiveId" clId="{A783D20E-2382-49DE-95FA-50EB5F48E6BC}" dt="2023-01-05T01:58:37.762" v="1070" actId="6549"/>
        <pc:sldMkLst>
          <pc:docMk/>
          <pc:sldMk cId="3894915576" sldId="452"/>
        </pc:sldMkLst>
        <pc:spChg chg="mod">
          <ac:chgData name="Seth Petry-Johnson" userId="9311b3db184b81f9" providerId="LiveId" clId="{A783D20E-2382-49DE-95FA-50EB5F48E6BC}" dt="2023-01-05T01:56:20.707" v="654" actId="2711"/>
          <ac:spMkLst>
            <pc:docMk/>
            <pc:sldMk cId="3894915576" sldId="452"/>
            <ac:spMk id="12" creationId="{CAC43BCB-748D-9AF9-BF6A-DE1C6EC923E8}"/>
          </ac:spMkLst>
        </pc:spChg>
        <pc:spChg chg="mod">
          <ac:chgData name="Seth Petry-Johnson" userId="9311b3db184b81f9" providerId="LiveId" clId="{A783D20E-2382-49DE-95FA-50EB5F48E6BC}" dt="2023-01-05T01:56:14.385" v="653" actId="2711"/>
          <ac:spMkLst>
            <pc:docMk/>
            <pc:sldMk cId="3894915576" sldId="452"/>
            <ac:spMk id="30" creationId="{BEEEC13B-8832-2B38-2A0F-30AF46DA0472}"/>
          </ac:spMkLst>
        </pc:spChg>
        <pc:spChg chg="mod">
          <ac:chgData name="Seth Petry-Johnson" userId="9311b3db184b81f9" providerId="LiveId" clId="{A783D20E-2382-49DE-95FA-50EB5F48E6BC}" dt="2023-01-05T01:56:26.792" v="655" actId="2711"/>
          <ac:spMkLst>
            <pc:docMk/>
            <pc:sldMk cId="3894915576" sldId="452"/>
            <ac:spMk id="36" creationId="{18E9A136-055C-2970-8933-A9488FA30BA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Let’s set the stage for this session by going back in time to 2020. You might remember that it was a fairly stressful time, between the pandemic and the politics and the general upheaval of basically everything in our lives.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part wasn’t stressful. But it </a:t>
            </a:r>
            <a:r>
              <a:rPr lang="en-US" sz="700" i="1" dirty="0"/>
              <a:t>was </a:t>
            </a:r>
            <a:r>
              <a:rPr lang="en-US" sz="700" i="0" dirty="0"/>
              <a:t>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so the turnover crisis we were trying to head off can be extremely expensive for an organization.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it’s much more interesting to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8492323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 so if you’re feeling those symptoms please check in with your doctor. </a:t>
            </a:r>
          </a:p>
          <a:p>
            <a:endParaRPr lang="en-US" i="0" dirty="0"/>
          </a:p>
          <a:p>
            <a:r>
              <a:rPr lang="en-US" i="0" dirty="0"/>
              <a:t>Taking care of your mental health is a best practice, and you’ll be better equipped to handle burnout if your serotonin levels are balanced correctly.</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we move through the different stages of burnout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and they didn’t have the mental energy to handle the increased workload.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You might have a vague feeling of loss or disappointment, or you enthusiasm for the job starts to rise and fall over time.</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and stomach aches. The reduced energy reserves also cause anger management issues and depression.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become critical, increasing in intensity and numbers.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in crisis.</a:t>
            </a:r>
            <a:endParaRPr lang="en-US" i="0" dirty="0"/>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engagement and disengagement, symptoms start to worsen, and then eventually turn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endParaRPr lang="en-US" dirty="0"/>
          </a:p>
          <a:p>
            <a:endParaRPr lang="en-US" b="0" dirty="0"/>
          </a:p>
          <a:p>
            <a:r>
              <a:rPr lang="en-US" b="0" dirty="0"/>
              <a:t>By itself, it’s hard to ascribe meaning to these numbers; this report says I feel worn out by my job a few times a month, but is that good? Is it bad? Is it common or uncommon?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An analysis of over 84 published studies have confirmed that the MBI produces reliable and consistent measurements. 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that is claims to measure. In the case of the MBI, it’s how well the scores actually reflect a person’s feelings of burnout.</a:t>
            </a:r>
          </a:p>
          <a:p>
            <a:endParaRPr lang="en-US" b="0" dirty="0"/>
          </a:p>
          <a:p>
            <a:r>
              <a:rPr lang="en-US" b="0" dirty="0"/>
              <a:t>Again, multiple additional studies have established the reliability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a bit better, and we’re moving in a better direction, but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and we retained all of our key people.</a:t>
            </a:r>
          </a:p>
          <a:p>
            <a:endParaRPr lang="en-US" b="0" i="0" dirty="0"/>
          </a:p>
          <a:p>
            <a:r>
              <a:rPr lang="en-US" b="1" i="0" dirty="0"/>
              <a:t>(click)</a:t>
            </a:r>
            <a:r>
              <a:rPr lang="en-US" b="0" i="0" dirty="0"/>
              <a:t> And on my team,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language to use when talking about burnout, and that’s really helpful to managers like me because it gives me more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11585200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a:t>
            </a:r>
          </a:p>
          <a:p>
            <a:endParaRPr lang="en-US" b="0" i="0" dirty="0"/>
          </a:p>
          <a:p>
            <a:r>
              <a:rPr lang="en-US" b="0" i="0" dirty="0"/>
              <a:t>Some of our staff found the MBI very useful and information and benefited from the changes we made. </a:t>
            </a:r>
          </a:p>
          <a:p>
            <a:endParaRPr lang="en-US" b="0" i="0" dirty="0"/>
          </a:p>
          <a:p>
            <a:r>
              <a:rPr lang="en-US" b="0" i="0" dirty="0"/>
              <a:t>Other people didn’t get much out of it, and a few actively resisted. </a:t>
            </a:r>
          </a:p>
          <a:p>
            <a:endParaRPr lang="en-US" b="0" i="0" dirty="0"/>
          </a:p>
          <a:p>
            <a:r>
              <a:rPr lang="en-US" b="0" i="0" dirty="0"/>
              <a:t>And that’s OK, because regardless of what the reports said, we still learned a lot from the discussions we had with everybody. At the end of the day it doesn’t really matter if your staff see the glass as half full, half empty, or full of pee; as long as you can have an honest conversation with them about workplace stress,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76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and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40936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Workload</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19694</TotalTime>
  <Words>12902</Words>
  <Application>Microsoft Office PowerPoint</Application>
  <PresentationFormat>Widescreen</PresentationFormat>
  <Paragraphs>1518</Paragraphs>
  <Slides>103</Slides>
  <Notes>102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7</cp:revision>
  <dcterms:created xsi:type="dcterms:W3CDTF">2022-12-07T14:28:07Z</dcterms:created>
  <dcterms:modified xsi:type="dcterms:W3CDTF">2023-01-05T02:59:35Z</dcterms:modified>
</cp:coreProperties>
</file>